
<file path=[Content_Types].xml><?xml version="1.0" encoding="utf-8"?>
<Types xmlns="http://schemas.openxmlformats.org/package/2006/content-types">
  <Default Extension="xml" ContentType="application/xml"/>
  <Default Extension="psd" ContentType="video/unknown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8" r:id="rId5"/>
    <p:sldId id="269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669"/>
  </p:normalViewPr>
  <p:slideViewPr>
    <p:cSldViewPr snapToGrid="0" snapToObjects="1">
      <p:cViewPr varScale="1">
        <p:scale>
          <a:sx n="122" d="100"/>
          <a:sy n="122" d="100"/>
        </p:scale>
        <p:origin x="7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psd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75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67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05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6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125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167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514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484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2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8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01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05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1" Type="http://schemas.microsoft.com/office/2007/relationships/media" Target="../media/media1.psd"/><Relationship Id="rId2" Type="http://schemas.openxmlformats.org/officeDocument/2006/relationships/video" Target="../media/media1.psd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93344"/>
            <a:ext cx="9144000" cy="2387600"/>
          </a:xfrm>
        </p:spPr>
        <p:txBody>
          <a:bodyPr/>
          <a:lstStyle/>
          <a:p>
            <a:r>
              <a:rPr lang="en-US" dirty="0" err="1" smtClean="0">
                <a:latin typeface="Roboto Thin" charset="0"/>
                <a:ea typeface="Roboto Thin" charset="0"/>
                <a:cs typeface="Roboto Thin" charset="0"/>
              </a:rPr>
              <a:t>Concepten</a:t>
            </a:r>
            <a:r>
              <a:rPr lang="en-US" dirty="0" smtClean="0">
                <a:latin typeface="Roboto Thin" charset="0"/>
                <a:ea typeface="Roboto Thin" charset="0"/>
                <a:cs typeface="Roboto Thin" charset="0"/>
              </a:rPr>
              <a:t> SM Android</a:t>
            </a:r>
            <a:endParaRPr lang="en-US" dirty="0"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41149"/>
            <a:ext cx="9144000" cy="1655762"/>
          </a:xfrm>
        </p:spPr>
        <p:txBody>
          <a:bodyPr/>
          <a:lstStyle/>
          <a:p>
            <a:r>
              <a:rPr lang="en-US" dirty="0" err="1" smtClean="0">
                <a:latin typeface="Roboto Thin" charset="0"/>
                <a:ea typeface="Roboto Thin" charset="0"/>
                <a:cs typeface="Roboto Thin" charset="0"/>
              </a:rPr>
              <a:t>Wouter</a:t>
            </a:r>
            <a:r>
              <a:rPr lang="en-US" dirty="0" smtClean="0">
                <a:latin typeface="Roboto Thin" charset="0"/>
                <a:ea typeface="Roboto Thin" charset="0"/>
                <a:cs typeface="Roboto Thin" charset="0"/>
              </a:rPr>
              <a:t> </a:t>
            </a:r>
            <a:r>
              <a:rPr lang="en-US" dirty="0" err="1" smtClean="0">
                <a:latin typeface="Roboto Thin" charset="0"/>
                <a:ea typeface="Roboto Thin" charset="0"/>
                <a:cs typeface="Roboto Thin" charset="0"/>
              </a:rPr>
              <a:t>Habets</a:t>
            </a:r>
            <a:r>
              <a:rPr lang="en-US" dirty="0" smtClean="0">
                <a:latin typeface="Roboto Thin" charset="0"/>
                <a:ea typeface="Roboto Thin" charset="0"/>
                <a:cs typeface="Roboto Thin" charset="0"/>
              </a:rPr>
              <a:t> &amp; </a:t>
            </a:r>
            <a:r>
              <a:rPr lang="en-US" dirty="0" err="1" smtClean="0">
                <a:latin typeface="Roboto Thin" charset="0"/>
                <a:ea typeface="Roboto Thin" charset="0"/>
                <a:cs typeface="Roboto Thin" charset="0"/>
              </a:rPr>
              <a:t>Tijn</a:t>
            </a:r>
            <a:r>
              <a:rPr lang="en-US" dirty="0" smtClean="0">
                <a:latin typeface="Roboto Thin" charset="0"/>
                <a:ea typeface="Roboto Thin" charset="0"/>
                <a:cs typeface="Roboto Thin" charset="0"/>
              </a:rPr>
              <a:t> Renders</a:t>
            </a:r>
            <a:endParaRPr lang="en-US" dirty="0">
              <a:latin typeface="Roboto Thin" charset="0"/>
              <a:ea typeface="Roboto Thin" charset="0"/>
              <a:cs typeface="Roboto Thin" charset="0"/>
            </a:endParaRPr>
          </a:p>
        </p:txBody>
      </p:sp>
      <p:pic>
        <p:nvPicPr>
          <p:cNvPr id="4" name="Picture 3" descr="android-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406" y="3380944"/>
            <a:ext cx="3443594" cy="346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pongwatc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617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Studievereniging</a:t>
            </a:r>
            <a:r>
              <a:rPr lang="en-US" dirty="0" smtClean="0"/>
              <a:t> Overflow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7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overflow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0"/>
            <a:ext cx="3791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5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overflow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857" y="0"/>
            <a:ext cx="38462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469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overflow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200" y="0"/>
            <a:ext cx="3897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338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Beleef</a:t>
            </a:r>
            <a:r>
              <a:rPr lang="en-US" dirty="0" smtClean="0"/>
              <a:t> de Lente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31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beleefdelent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199" y="2174002"/>
            <a:ext cx="8454801" cy="186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5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Pong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23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po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6061" y="0"/>
            <a:ext cx="93408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24</TotalTime>
  <Words>14</Words>
  <Application>Microsoft Macintosh PowerPoint</Application>
  <PresentationFormat>Widescreen</PresentationFormat>
  <Paragraphs>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 Thin</vt:lpstr>
      <vt:lpstr>Office Theme</vt:lpstr>
      <vt:lpstr>Concepten SM Android</vt:lpstr>
      <vt:lpstr>Studievereniging Overflow</vt:lpstr>
      <vt:lpstr>PowerPoint Presentation</vt:lpstr>
      <vt:lpstr>PowerPoint Presentation</vt:lpstr>
      <vt:lpstr>PowerPoint Presentation</vt:lpstr>
      <vt:lpstr>Beleef de Lente</vt:lpstr>
      <vt:lpstr>PowerPoint Presentation</vt:lpstr>
      <vt:lpstr>Pong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Concepten SM Android</dc:title>
  <dc:creator>Microsoft account</dc:creator>
  <cp:lastModifiedBy>Microsoft account</cp:lastModifiedBy>
  <cp:revision>4</cp:revision>
  <dcterms:created xsi:type="dcterms:W3CDTF">2015-03-11T21:23:51Z</dcterms:created>
  <dcterms:modified xsi:type="dcterms:W3CDTF">2015-03-12T10:18:36Z</dcterms:modified>
</cp:coreProperties>
</file>

<file path=docProps/thumbnail.jpeg>
</file>